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7E22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914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/>
            </a:pPr>
            <a:r>
              <a:t>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20040"/>
            <a:ext cx="7315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E3A8A"/>
                </a:solidFill>
              </a:defRPr>
            </a:pPr>
            <a:r>
              <a:t>Mission Results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71600" y="1828800"/>
            <a:ext cx="6400800" cy="1097280"/>
          </a:xfrm>
          <a:prstGeom prst="roundRect">
            <a:avLst/>
          </a:prstGeom>
          <a:solidFill>
            <a:srgbClr val="FEF3C7"/>
          </a:solidFill>
          <a:ln w="254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371600" y="2011680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i="1">
                <a:solidFill>
                  <a:srgbClr val="92400E"/>
                </a:solidFill>
              </a:defRPr>
            </a:pPr>
            <a:r>
              <a:t>⚠️ Write the mission result here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6080" y="347472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7680" y="347472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0" y="347472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7E22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914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/>
            </a:pPr>
            <a:r>
              <a:t>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20040"/>
            <a:ext cx="7315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E3A8A"/>
                </a:solidFill>
              </a:defRPr>
            </a:pPr>
            <a:r>
              <a:t>Flight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63040"/>
            <a:ext cx="76809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>
                <a:solidFill>
                  <a:srgbClr val="1E293B"/>
                </a:solidFill>
              </a:defRPr>
            </a:pPr>
            <a:r>
              <a:t>Earth  →  Moon  →  Mars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71600" y="2377439"/>
            <a:ext cx="6400800" cy="1097280"/>
          </a:xfrm>
          <a:prstGeom prst="roundRect">
            <a:avLst/>
          </a:prstGeom>
          <a:solidFill>
            <a:srgbClr val="FEF3C7"/>
          </a:solidFill>
          <a:ln w="254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371600" y="2560320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i="1">
                <a:solidFill>
                  <a:srgbClr val="92400E"/>
                </a:solidFill>
              </a:defRPr>
            </a:pPr>
            <a:r>
              <a:t>⚠️ Insert the rocket image here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7E22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914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/>
            </a:pPr>
            <a:r>
              <a:t>👨‍🚀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20040"/>
            <a:ext cx="7315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E3A8A"/>
                </a:solidFill>
              </a:defRPr>
            </a:pPr>
            <a:r>
              <a:t>Crew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71600" y="1828800"/>
            <a:ext cx="6400800" cy="1097280"/>
          </a:xfrm>
          <a:prstGeom prst="roundRect">
            <a:avLst/>
          </a:prstGeom>
          <a:solidFill>
            <a:srgbClr val="FEF3C7"/>
          </a:solidFill>
          <a:ln w="254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371600" y="2011680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i="1">
                <a:solidFill>
                  <a:srgbClr val="92400E"/>
                </a:solidFill>
              </a:defRPr>
            </a:pPr>
            <a:r>
              <a:t>⚠️ Write the crew members names here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6080" y="347472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7680" y="347472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0" y="347472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🤖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7E22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914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/>
            </a:pPr>
            <a:r>
              <a:t>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20040"/>
            <a:ext cx="7315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E3A8A"/>
                </a:solidFill>
              </a:defRPr>
            </a:pPr>
            <a:r>
              <a:t>Mission Goal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645920"/>
            <a:ext cx="76809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600">
                <a:solidFill>
                  <a:srgbClr val="1E293B"/>
                </a:solidFill>
              </a:defRPr>
            </a:pPr>
            <a:r>
              <a:t>Explore planet Mars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76809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600">
                <a:solidFill>
                  <a:srgbClr val="1E293B"/>
                </a:solidFill>
              </a:defRPr>
            </a:pPr>
            <a:r>
              <a:t>and find traces of water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6080" y="329184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7680" y="329184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0" y="3291840"/>
            <a:ext cx="914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/>
            </a:pPr>
            <a:r>
              <a:t>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