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10"/>
    <p:sldId id="257" r:id="rId9"/>
    <p:sldId id="258" r:id="rId8"/>
    <p:sldId id="259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7E22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/>
            </a:pPr>
            <a:r>
              <a:t>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2004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3A8A"/>
                </a:solidFill>
              </a:defRPr>
            </a:pPr>
            <a:r>
              <a:t>Mission Results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1828800"/>
            <a:ext cx="6400800" cy="1097280"/>
          </a:xfrm>
          <a:prstGeom prst="roundRect">
            <a:avLst/>
          </a:prstGeom>
          <a:solidFill>
            <a:srgbClr val="FEF3C7"/>
          </a:solidFill>
          <a:ln w="254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71600" y="2011680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i="1">
                <a:solidFill>
                  <a:srgbClr val="92400E"/>
                </a:solidFill>
              </a:defRPr>
            </a:pPr>
            <a:r>
              <a:t>Mission completed: we found water ice under the crater floor.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7E22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/>
            </a:pPr>
            <a:r>
              <a:t>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2004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3A8A"/>
                </a:solidFill>
              </a:defRPr>
            </a:pPr>
            <a:r>
              <a:t>Flight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63040"/>
            <a:ext cx="76809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>
                <a:solidFill>
                  <a:srgbClr val="1E293B"/>
                </a:solidFill>
              </a:defRPr>
            </a:pPr>
            <a:r>
              <a:t>Earth  →  Moon  →  Mars</a:t>
            </a:r>
          </a:p>
        </p:txBody>
      </p:sp>
      <p:pic>
        <p:nvPicPr>
          <p:cNvPr id="20" name="Rocket" descr="Rocke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0" y="2286000"/>
            <a:ext cx="2560320" cy="25603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7E22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/>
            </a:pPr>
            <a:r>
              <a:t>👨‍🚀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2004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3A8A"/>
                </a:solidFill>
              </a:defRPr>
            </a:pPr>
            <a:r>
              <a:t>Crew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1828800"/>
            <a:ext cx="6400800" cy="1097280"/>
          </a:xfrm>
          <a:prstGeom prst="roundRect">
            <a:avLst/>
          </a:prstGeom>
          <a:solidFill>
            <a:srgbClr val="FEF3C7"/>
          </a:solidFill>
          <a:ln w="254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71600" y="2011680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i="1">
                <a:solidFill>
                  <a:srgbClr val="92400E"/>
                </a:solidFill>
              </a:defRPr>
            </a:pPr>
            <a:r>
              <a:t>Nadia Petrova (pilot), Kim Okafor (engineer), Sam Ruiz (scientist)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🤖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7E22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/>
            </a:pPr>
            <a:r>
              <a:t>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2004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3A8A"/>
                </a:solidFill>
              </a:defRPr>
            </a:pPr>
            <a:r>
              <a:t>Mission Goal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645920"/>
            <a:ext cx="76809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>
                <a:solidFill>
                  <a:srgbClr val="1E293B"/>
                </a:solidFill>
              </a:defRPr>
            </a:pPr>
            <a:r>
              <a:t>Explore planet Mars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76809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>
                <a:solidFill>
                  <a:srgbClr val="1E293B"/>
                </a:solidFill>
              </a:defRPr>
            </a:pPr>
            <a:r>
              <a:t>and find traces of water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329184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329184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0" y="329184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